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72" r:id="rId10"/>
    <p:sldId id="263" r:id="rId11"/>
    <p:sldId id="264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1" autoAdjust="0"/>
    <p:restoredTop sz="94660"/>
  </p:normalViewPr>
  <p:slideViewPr>
    <p:cSldViewPr>
      <p:cViewPr>
        <p:scale>
          <a:sx n="60" d="100"/>
          <a:sy n="60" d="100"/>
        </p:scale>
        <p:origin x="-94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2.&#1052;&#1054;&#1062;&#1040;&#1056;&#1058;%20-%20LACRIMOSA%20DIES%20ILLA.mp3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&#1041;&#1077;&#1089;&#1083;&#1072;&#1085;.m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929066"/>
            <a:ext cx="8077200" cy="1673352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Терроризм – чума 21 века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785794"/>
            <a:ext cx="8077200" cy="1499616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Терроризму нет! 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https://im2-tub-ru.yandex.net/i?id=f747fae5dcbc7436239f557f8c080fa5&amp;n=33&amp;h=215&amp;w=26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im0-tub-ru.yandex.net/i?id=6b008f5e17bf0b2fba1a48fbfb2121b8&amp;n=33&amp;h=215&amp;w=3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12818" cy="6858000"/>
          </a:xfrm>
          <a:prstGeom prst="rect">
            <a:avLst/>
          </a:prstGeom>
          <a:noFill/>
        </p:spPr>
      </p:pic>
      <p:pic>
        <p:nvPicPr>
          <p:cNvPr id="33796" name="Picture 4" descr="http://www.e1.ru/news/images/342/892/342892/kmo_120107_00005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441857"/>
            <a:ext cx="5786478" cy="541614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-357214"/>
            <a:ext cx="8077200" cy="1499616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вам поступила угроза по телефону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 descr="http://fm.cnbc.com/applications/cnbc.com/resources/img/editorial/2014/02/03/101386023-183418541.1910x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70"/>
            <a:ext cx="9144000" cy="457200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4611231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«что необходимо»  -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запомнить разговор, оценить возраст говорящего, темп речи, голос.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зафиксировать время, обратиться в правоохранительные органы.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Школа\Desktop\binha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285720" y="357166"/>
            <a:ext cx="85011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 рядом прогремел взрыв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Школа\Desktop\659563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14488"/>
            <a:ext cx="9143999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596" y="1785926"/>
            <a:ext cx="2799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Ваши действия: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2427739"/>
            <a:ext cx="91440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упасть на пол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убедиться в том, что не получил серьёзных ран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осмотреться, постараться по возможности оказать первую мед помощь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выполнять все распоряжения спасателей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s://im1-tub-ru.yandex.net/i?id=9dc2596a9977cf82c1019542910f72f4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628" cy="6858000"/>
          </a:xfrm>
          <a:prstGeom prst="rect">
            <a:avLst/>
          </a:prstGeom>
          <a:noFill/>
        </p:spPr>
      </p:pic>
      <p:pic>
        <p:nvPicPr>
          <p:cNvPr id="5" name="Рисунок 4" descr="C:\Users\Школа\Desktop\PHOT134614515811062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285720" y="5042118"/>
            <a:ext cx="737509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помнить главное – цель оставаться в живых.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не допускать истерик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 не пытаться оказать сопротивление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 ничего не предпринимать без разрешения.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0"/>
            <a:ext cx="7689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Если вы оказались в числе заложников: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im3-tub-ru.yandex.net/i?id=8448953a2c1be108d8f51f47f6f14970&amp;n=33&amp;h=215&amp;w=3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Школа\Desktop\img_aVvOm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1428737"/>
            <a:ext cx="9144000" cy="542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Школа\Desktop\thumb_1433393007-b9d7bdc4f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00174"/>
            <a:ext cx="9144000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36085" y="285728"/>
            <a:ext cx="90079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Обнаружив подозрительный предмет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Школа\Desktop\383087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357299"/>
            <a:ext cx="9144000" cy="550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0" y="2025908"/>
            <a:ext cx="9144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1). не приближаться к нему и не бросать в него камнями.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2).сообщить о находке (если вы находитесь в школе) учителю. Если на улице –то( взрослым, прохожим.)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3). не подходить к подозрительному предмету, не трогать его руками и не подпускать к нему других.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4). не пользоваться мобильными телефонами и другими средствами радиосвязи, способных вызвать срабатывание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радиовзрывателя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5). дождаться прибытия полиции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6). обезвреживание взрывоопасного предмета производят только специалисты.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41" name="Picture 5" descr="http://www.playcast.ru/uploads/2014/12/02/1090156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314126"/>
          </a:xfrm>
          <a:prstGeom prst="rect">
            <a:avLst/>
          </a:prstGeom>
          <a:noFill/>
        </p:spPr>
      </p:pic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269070" y="4572008"/>
            <a:ext cx="887493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Вечная память жертвам теракта!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im1-tub-ru.yandex.net/i?id=3ecd46cd60ffd27d545191a91c9b66eb&amp;n=33&amp;h=215&amp;w=28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4628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3-tub-ru.yandex.net/i?id=7a64572b0dcacc546e1ab11743476f36&amp;n=33&amp;h=215&amp;w=3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0608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572140"/>
            <a:ext cx="9144000" cy="128586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Вторая мировая война</a:t>
            </a:r>
          </a:p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1941 – 1945 г.г.</a:t>
            </a:r>
            <a:endParaRPr lang="ru-RU" sz="3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irdc.ir/UserUpload/Image/car%20b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28141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642918"/>
            <a:ext cx="479092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страх и ужас.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30000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://politobzor.3dn.ru/_pu/0/540519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9700" name="Picture 4" descr="https://im3-tub-ru.yandex.net/i?id=e504291a42a326fc4db005e0af04e1e8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628" y="0"/>
            <a:ext cx="9154628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0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www.russianla.com/ic/img.lenta.ru/terror/2004/11/22/escape/pictu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Террористический акт 9 мая во время парада в Каспийске в 2002 г</a:t>
            </a:r>
            <a:endParaRPr lang="ru-RU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http://tortila.net/uploads/posts/2009-04/1238620210_pic_id15419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285776"/>
            <a:ext cx="9449437" cy="71437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0"/>
            <a:ext cx="459401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"Норд-Ост" 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сентября 2004 - Беслан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975" y="1268760"/>
            <a:ext cx="4119689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062" y="3789040"/>
            <a:ext cx="3866390" cy="2899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4184544" cy="31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60" y="4301108"/>
            <a:ext cx="4029570" cy="2556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681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Помним …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04" y="1484784"/>
            <a:ext cx="8060344" cy="5208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487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415</TotalTime>
  <Words>248</Words>
  <Application>Microsoft Office PowerPoint</Application>
  <PresentationFormat>Экран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Модульная</vt:lpstr>
      <vt:lpstr>Терроризм – чума 21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сентября 2004 - Беслан</vt:lpstr>
      <vt:lpstr>Помним 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Терроризм – чума 21 века</dc:title>
  <dc:creator>151220</dc:creator>
  <cp:lastModifiedBy>Ирина</cp:lastModifiedBy>
  <cp:revision>26</cp:revision>
  <dcterms:created xsi:type="dcterms:W3CDTF">2016-02-18T11:56:25Z</dcterms:created>
  <dcterms:modified xsi:type="dcterms:W3CDTF">2017-09-03T19:40:44Z</dcterms:modified>
</cp:coreProperties>
</file>